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273" r:id="rId16"/>
    <p:sldId id="275" r:id="rId17"/>
    <p:sldId id="274" r:id="rId18"/>
    <p:sldId id="276" r:id="rId19"/>
    <p:sldId id="362" r:id="rId20"/>
    <p:sldId id="382" r:id="rId21"/>
    <p:sldId id="363" r:id="rId22"/>
    <p:sldId id="383" r:id="rId23"/>
    <p:sldId id="384" r:id="rId24"/>
    <p:sldId id="3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60EA-7B77-FE4A-99D6-31B8992D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826" y="1394560"/>
            <a:ext cx="9144000" cy="1655762"/>
          </a:xfrm>
        </p:spPr>
        <p:txBody>
          <a:bodyPr/>
          <a:lstStyle/>
          <a:p>
            <a:r>
              <a:rPr lang="en-US" dirty="0"/>
              <a:t>March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0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Nutrient Network: idea for your deliverable?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58156" y="1690688"/>
            <a:ext cx="4979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&gt;100 places all doing the same experiment!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Treatments: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N, P, and K additions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All combinations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With and without herbivores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Measurements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Biomass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Community composition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Light availability</a:t>
            </a:r>
          </a:p>
        </p:txBody>
      </p:sp>
    </p:spTree>
    <p:extLst>
      <p:ext uri="{BB962C8B-B14F-4D97-AF65-F5344CB8AC3E}">
        <p14:creationId xmlns:p14="http://schemas.microsoft.com/office/powerpoint/2010/main" val="356288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Nutrient Network: idea for your deliverable?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71804" y="2373076"/>
            <a:ext cx="49791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We have a site in Lubbock!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Contact Nick if you are interested in using the </a:t>
            </a:r>
            <a:r>
              <a:rPr lang="en-US" sz="3200" dirty="0" err="1">
                <a:solidFill>
                  <a:srgbClr val="7030A0"/>
                </a:solidFill>
              </a:rPr>
              <a:t>NutNet</a:t>
            </a:r>
            <a:r>
              <a:rPr lang="en-US" sz="3200" dirty="0">
                <a:solidFill>
                  <a:srgbClr val="7030A0"/>
                </a:solidFill>
              </a:rPr>
              <a:t> data (for our site or others)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F0218-D275-A244-8B28-019F36CA13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521" y="2373076"/>
            <a:ext cx="3812275" cy="28592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4DC66-72FD-1C41-8D62-6C5DA431E7C6}"/>
              </a:ext>
            </a:extLst>
          </p:cNvPr>
          <p:cNvCxnSpPr/>
          <p:nvPr/>
        </p:nvCxnSpPr>
        <p:spPr>
          <a:xfrm flipV="1">
            <a:off x="1310185" y="2373076"/>
            <a:ext cx="1719618" cy="204879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9A9B1-6932-3046-992B-BD9D745858CB}"/>
              </a:ext>
            </a:extLst>
          </p:cNvPr>
          <p:cNvCxnSpPr>
            <a:cxnSpLocks/>
          </p:cNvCxnSpPr>
          <p:nvPr/>
        </p:nvCxnSpPr>
        <p:spPr>
          <a:xfrm>
            <a:off x="1310185" y="4421875"/>
            <a:ext cx="1727336" cy="81040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283</Words>
  <Application>Microsoft Macintosh PowerPoint</Application>
  <PresentationFormat>Widescreen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The Nutrient Network: idea for your deliverable?</vt:lpstr>
      <vt:lpstr>The Nutrient Network: idea for your deliverable?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30</cp:revision>
  <dcterms:created xsi:type="dcterms:W3CDTF">2019-03-03T17:51:14Z</dcterms:created>
  <dcterms:modified xsi:type="dcterms:W3CDTF">2019-03-03T21:57:35Z</dcterms:modified>
</cp:coreProperties>
</file>